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5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02F17DA-0C9A-4EAF-AE4C-8F49A1506615}" type="datetimeFigureOut">
              <a:rPr lang="tr-TR" smtClean="0"/>
              <a:t>13.12.2021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ABBFB8A-AAD6-4035-9B0B-4B1CE0515A9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-600501" y="327547"/>
            <a:ext cx="12678770" cy="2074460"/>
          </a:xfrm>
        </p:spPr>
        <p:txBody>
          <a:bodyPr/>
          <a:lstStyle/>
          <a:p>
            <a:r>
              <a:rPr lang="tr-TR" dirty="0" smtClean="0">
                <a:solidFill>
                  <a:srgbClr val="FFC000"/>
                </a:solidFill>
                <a:latin typeface="Algerian" panose="04020705040A02060702" pitchFamily="82" charset="0"/>
              </a:rPr>
              <a:t>Verimli Deneme Çözme Teknikleri</a:t>
            </a:r>
            <a:endParaRPr lang="tr-TR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433" y="2566088"/>
            <a:ext cx="6086902" cy="278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Sonuç ne olursa olsun haftada en az 1 deneme olmak üzere düzenli deneme</a:t>
            </a:r>
            <a:r>
              <a:rPr lang="tr-TR" dirty="0"/>
              <a:t> </a:t>
            </a:r>
            <a:r>
              <a:rPr lang="tr-TR" b="1" dirty="0" smtClean="0"/>
              <a:t>çöz</a:t>
            </a:r>
          </a:p>
          <a:p>
            <a:r>
              <a:rPr lang="tr-TR" b="1" dirty="0" smtClean="0"/>
              <a:t> </a:t>
            </a:r>
            <a:r>
              <a:rPr lang="tr-TR" dirty="0" smtClean="0"/>
              <a:t>Çünkü deneme </a:t>
            </a:r>
            <a:r>
              <a:rPr lang="tr-TR" dirty="0"/>
              <a:t>çözerek ne kadar sınav anına benzer hazırlık </a:t>
            </a:r>
            <a:r>
              <a:rPr lang="tr-TR" dirty="0" smtClean="0"/>
              <a:t>yaparsan </a:t>
            </a:r>
            <a:r>
              <a:rPr lang="tr-TR" dirty="0"/>
              <a:t>gerçek sınavda </a:t>
            </a:r>
            <a:r>
              <a:rPr lang="tr-TR" dirty="0" smtClean="0"/>
              <a:t>işin </a:t>
            </a:r>
            <a:r>
              <a:rPr lang="tr-TR" dirty="0"/>
              <a:t>o kadar kolay olur</a:t>
            </a:r>
            <a:r>
              <a:rPr lang="tr-TR" dirty="0" smtClean="0"/>
              <a:t>. </a:t>
            </a:r>
            <a:r>
              <a:rPr lang="tr-TR" dirty="0"/>
              <a:t>D</a:t>
            </a:r>
            <a:r>
              <a:rPr lang="tr-TR" dirty="0" smtClean="0"/>
              <a:t>eneme </a:t>
            </a:r>
            <a:r>
              <a:rPr lang="tr-TR" dirty="0"/>
              <a:t>sınavları sadece </a:t>
            </a:r>
            <a:r>
              <a:rPr lang="tr-TR" dirty="0" smtClean="0"/>
              <a:t>bilgini </a:t>
            </a:r>
            <a:r>
              <a:rPr lang="tr-TR" dirty="0"/>
              <a:t>değil 135 </a:t>
            </a:r>
            <a:r>
              <a:rPr lang="tr-TR" dirty="0" err="1"/>
              <a:t>dk</a:t>
            </a:r>
            <a:r>
              <a:rPr lang="tr-TR" dirty="0"/>
              <a:t> bir yerde oturabilme </a:t>
            </a:r>
            <a:r>
              <a:rPr lang="tr-TR" dirty="0" smtClean="0"/>
              <a:t>becerini </a:t>
            </a:r>
            <a:r>
              <a:rPr lang="tr-TR" dirty="0"/>
              <a:t>ve zaman baskısıyla baş edebilme </a:t>
            </a:r>
            <a:r>
              <a:rPr lang="tr-TR" dirty="0" smtClean="0"/>
              <a:t>becerini, deneme </a:t>
            </a:r>
            <a:r>
              <a:rPr lang="tr-TR" dirty="0"/>
              <a:t>anında </a:t>
            </a:r>
            <a:r>
              <a:rPr lang="tr-TR" dirty="0" smtClean="0"/>
              <a:t>stresini </a:t>
            </a:r>
            <a:r>
              <a:rPr lang="tr-TR" dirty="0"/>
              <a:t>yönetebilme </a:t>
            </a:r>
            <a:r>
              <a:rPr lang="tr-TR" dirty="0" smtClean="0"/>
              <a:t>becerini de </a:t>
            </a:r>
            <a:r>
              <a:rPr lang="tr-TR" dirty="0"/>
              <a:t>ölçüyor.</a:t>
            </a:r>
          </a:p>
        </p:txBody>
      </p:sp>
    </p:spTree>
    <p:extLst>
      <p:ext uri="{BB962C8B-B14F-4D97-AF65-F5344CB8AC3E}">
        <p14:creationId xmlns:p14="http://schemas.microsoft.com/office/powerpoint/2010/main" val="13784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Sayısal sorularda işlemlerimi kalem kullanarak </a:t>
            </a:r>
            <a:r>
              <a:rPr lang="tr-TR" b="1" dirty="0" smtClean="0"/>
              <a:t>yap</a:t>
            </a:r>
          </a:p>
          <a:p>
            <a:r>
              <a:rPr lang="tr-TR" dirty="0"/>
              <a:t>Ç</a:t>
            </a:r>
            <a:r>
              <a:rPr lang="tr-TR" dirty="0" smtClean="0"/>
              <a:t>ünkü hafızadan  </a:t>
            </a:r>
            <a:r>
              <a:rPr lang="tr-TR" dirty="0"/>
              <a:t>i</a:t>
            </a:r>
            <a:r>
              <a:rPr lang="tr-TR" dirty="0" smtClean="0"/>
              <a:t>şlem </a:t>
            </a:r>
            <a:r>
              <a:rPr lang="tr-TR" dirty="0"/>
              <a:t>yapmak hem </a:t>
            </a:r>
            <a:r>
              <a:rPr lang="tr-TR" dirty="0" smtClean="0"/>
              <a:t>seni </a:t>
            </a:r>
            <a:r>
              <a:rPr lang="tr-TR" dirty="0"/>
              <a:t>hataya sürükleyebilir, hem de </a:t>
            </a:r>
            <a:r>
              <a:rPr lang="tr-TR" dirty="0" smtClean="0"/>
              <a:t>hafızandan </a:t>
            </a:r>
            <a:r>
              <a:rPr lang="tr-TR" dirty="0"/>
              <a:t>dolayı </a:t>
            </a:r>
            <a:r>
              <a:rPr lang="tr-TR" dirty="0" smtClean="0"/>
              <a:t>yaptığın </a:t>
            </a:r>
            <a:r>
              <a:rPr lang="tr-TR" dirty="0"/>
              <a:t>işlem </a:t>
            </a:r>
            <a:r>
              <a:rPr lang="tr-TR" dirty="0" smtClean="0"/>
              <a:t>hataları </a:t>
            </a:r>
            <a:r>
              <a:rPr lang="tr-TR" dirty="0"/>
              <a:t>s</a:t>
            </a:r>
            <a:r>
              <a:rPr lang="tr-TR" dirty="0" smtClean="0"/>
              <a:t>ana </a:t>
            </a:r>
            <a:r>
              <a:rPr lang="tr-TR" dirty="0"/>
              <a:t>daha fazla zaman kaybı oluşturacaktır. Ayrıca </a:t>
            </a:r>
            <a:r>
              <a:rPr lang="tr-TR" dirty="0" smtClean="0"/>
              <a:t>insan </a:t>
            </a:r>
            <a:r>
              <a:rPr lang="tr-TR" dirty="0"/>
              <a:t>zihninden saniyede yüzlerce düşünce </a:t>
            </a:r>
            <a:r>
              <a:rPr lang="tr-TR" dirty="0" smtClean="0"/>
              <a:t>geçiyor , </a:t>
            </a:r>
            <a:r>
              <a:rPr lang="tr-TR" dirty="0"/>
              <a:t>neden zihinden hesaplama yaparak işlem hatası yapma </a:t>
            </a:r>
            <a:r>
              <a:rPr lang="tr-TR" dirty="0" smtClean="0"/>
              <a:t>ihtimalini arttırasın </a:t>
            </a:r>
            <a:r>
              <a:rPr lang="tr-TR" dirty="0"/>
              <a:t>ki ?</a:t>
            </a:r>
          </a:p>
        </p:txBody>
      </p:sp>
    </p:spTree>
    <p:extLst>
      <p:ext uri="{BB962C8B-B14F-4D97-AF65-F5344CB8AC3E}">
        <p14:creationId xmlns:p14="http://schemas.microsoft.com/office/powerpoint/2010/main" val="20330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6000" y="685800"/>
            <a:ext cx="9930921" cy="2221302"/>
          </a:xfrm>
        </p:spPr>
        <p:txBody>
          <a:bodyPr/>
          <a:lstStyle/>
          <a:p>
            <a:r>
              <a:rPr lang="tr-TR" b="1" dirty="0"/>
              <a:t>S</a:t>
            </a:r>
            <a:r>
              <a:rPr lang="tr-TR" b="1" dirty="0" smtClean="0"/>
              <a:t>ana </a:t>
            </a:r>
            <a:r>
              <a:rPr lang="tr-TR" b="1" dirty="0"/>
              <a:t>en yakın gelen şık  A veya B </a:t>
            </a:r>
            <a:r>
              <a:rPr lang="tr-TR" b="1" dirty="0" err="1"/>
              <a:t>seceneğinde</a:t>
            </a:r>
            <a:r>
              <a:rPr lang="tr-TR" b="1" dirty="0"/>
              <a:t>(ilk şıklarda) olsa bile zamandan tasarruf edeceğim diye bütün şıkları </a:t>
            </a:r>
            <a:r>
              <a:rPr lang="tr-TR" b="1" dirty="0" err="1"/>
              <a:t>okumamazlık</a:t>
            </a:r>
            <a:r>
              <a:rPr lang="tr-TR" b="1" dirty="0"/>
              <a:t> </a:t>
            </a:r>
            <a:r>
              <a:rPr lang="tr-TR" b="1" dirty="0" smtClean="0"/>
              <a:t>etme</a:t>
            </a:r>
          </a:p>
          <a:p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tr-TR" dirty="0" smtClean="0"/>
              <a:t>üm </a:t>
            </a:r>
            <a:r>
              <a:rPr lang="tr-TR" dirty="0"/>
              <a:t>şıkları okuyarak daha sonra </a:t>
            </a:r>
            <a:r>
              <a:rPr lang="tr-TR" dirty="0" smtClean="0"/>
              <a:t>sana </a:t>
            </a:r>
            <a:r>
              <a:rPr lang="tr-TR" dirty="0"/>
              <a:t>en yakın gelen şıkkı </a:t>
            </a:r>
            <a:r>
              <a:rPr lang="tr-TR" dirty="0" smtClean="0"/>
              <a:t>işaretle.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16000" y="3165894"/>
            <a:ext cx="9879162" cy="2251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smtClean="0"/>
              <a:t>Dudak kıpırtadarak veya her sözcüğün altını çizerek soruları okuma</a:t>
            </a:r>
          </a:p>
          <a:p>
            <a:pPr marL="0" indent="0">
              <a:buFont typeface="Arial" pitchFamily="34" charset="0"/>
              <a:buNone/>
            </a:pPr>
            <a:r>
              <a:rPr lang="tr-TR" smtClean="0"/>
              <a:t> Çünkü böyle yapman okuma hızını azaltacak bunun yerine sadece sorudaki önemli ipuçlarının ,şıklarda da senden istenen kelimelerin altını çiz.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36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6000" y="1130060"/>
            <a:ext cx="9879162" cy="2251495"/>
          </a:xfrm>
        </p:spPr>
        <p:txBody>
          <a:bodyPr/>
          <a:lstStyle/>
          <a:p>
            <a:r>
              <a:rPr lang="tr-TR" b="1" dirty="0"/>
              <a:t>Dudak </a:t>
            </a:r>
            <a:r>
              <a:rPr lang="tr-TR" b="1" dirty="0" err="1"/>
              <a:t>kıpırtadarak</a:t>
            </a:r>
            <a:r>
              <a:rPr lang="tr-TR" b="1" dirty="0"/>
              <a:t> veya her sözcüğün altını çizerek soruları </a:t>
            </a:r>
            <a:r>
              <a:rPr lang="tr-TR" b="1" dirty="0" smtClean="0"/>
              <a:t>okuma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Ç</a:t>
            </a:r>
            <a:r>
              <a:rPr lang="tr-TR" dirty="0" smtClean="0"/>
              <a:t>ünkü </a:t>
            </a:r>
            <a:r>
              <a:rPr lang="tr-TR" dirty="0"/>
              <a:t>böyle </a:t>
            </a:r>
            <a:r>
              <a:rPr lang="tr-TR" dirty="0" smtClean="0"/>
              <a:t>yapman okuma hızını azaltacak bunun </a:t>
            </a:r>
            <a:r>
              <a:rPr lang="tr-TR" dirty="0"/>
              <a:t>yerine sadece sorudaki önemli ipuçlarının ,şıklarda da </a:t>
            </a:r>
            <a:r>
              <a:rPr lang="tr-TR" dirty="0" smtClean="0"/>
              <a:t>senden </a:t>
            </a:r>
            <a:r>
              <a:rPr lang="tr-TR" dirty="0"/>
              <a:t>istenen kelimelerin altını </a:t>
            </a:r>
            <a:r>
              <a:rPr lang="tr-TR" dirty="0" smtClean="0"/>
              <a:t>çiz.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53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0664" y="685800"/>
            <a:ext cx="9980762" cy="3459192"/>
          </a:xfrm>
        </p:spPr>
        <p:txBody>
          <a:bodyPr>
            <a:normAutofit/>
          </a:bodyPr>
          <a:lstStyle/>
          <a:p>
            <a:r>
              <a:rPr lang="tr-TR" b="1" dirty="0"/>
              <a:t>Uzun ve şekilli sorulara ön yargılı </a:t>
            </a:r>
            <a:r>
              <a:rPr lang="tr-TR" b="1" dirty="0" smtClean="0"/>
              <a:t>yaklaşma</a:t>
            </a:r>
          </a:p>
          <a:p>
            <a:r>
              <a:rPr lang="tr-TR" dirty="0" smtClean="0"/>
              <a:t> </a:t>
            </a:r>
            <a:r>
              <a:rPr lang="tr-TR" dirty="0"/>
              <a:t>Ç</a:t>
            </a:r>
            <a:r>
              <a:rPr lang="tr-TR" dirty="0" smtClean="0"/>
              <a:t>ünkü uzun </a:t>
            </a:r>
            <a:r>
              <a:rPr lang="tr-TR" dirty="0"/>
              <a:t>soru daha çok ipucu içeren sorudur ve bir şeye ön yargılı yaklaşmak ona karşı olumsuz duygu hissetmemize, o soruya dair kaygımızın artmasına sebep olur dolayısıyla gerekli bilginin uzun süreli bellekten çağrılmasına engel </a:t>
            </a:r>
            <a:r>
              <a:rPr lang="tr-TR" dirty="0" smtClean="0"/>
              <a:t>nedeni de</a:t>
            </a:r>
            <a:r>
              <a:rPr lang="tr-TR" dirty="0"/>
              <a:t>; zihin kaygı duygusuyla meşgulken işlevini yerine getirememesidir</a:t>
            </a:r>
            <a:r>
              <a:rPr lang="tr-TR" dirty="0" smtClean="0"/>
              <a:t>. </a:t>
            </a:r>
            <a:r>
              <a:rPr lang="tr-TR" dirty="0"/>
              <a:t>Ö</a:t>
            </a:r>
            <a:r>
              <a:rPr lang="tr-TR" dirty="0" smtClean="0"/>
              <a:t>n </a:t>
            </a:r>
            <a:r>
              <a:rPr lang="tr-TR" dirty="0"/>
              <a:t>yargıyla </a:t>
            </a:r>
            <a:r>
              <a:rPr lang="tr-TR" dirty="0" smtClean="0"/>
              <a:t>okuduğun </a:t>
            </a:r>
            <a:r>
              <a:rPr lang="tr-TR" dirty="0"/>
              <a:t>sorularda soru </a:t>
            </a:r>
            <a:r>
              <a:rPr lang="tr-TR" dirty="0" err="1"/>
              <a:t>icinde</a:t>
            </a:r>
            <a:r>
              <a:rPr lang="tr-TR" dirty="0"/>
              <a:t> </a:t>
            </a:r>
            <a:r>
              <a:rPr lang="tr-TR" dirty="0" smtClean="0"/>
              <a:t>verilmeyen </a:t>
            </a:r>
            <a:r>
              <a:rPr lang="tr-TR" dirty="0"/>
              <a:t>bilgileri düşünüp bu yüzdende doğru şıktan </a:t>
            </a:r>
            <a:r>
              <a:rPr lang="tr-TR" dirty="0" smtClean="0"/>
              <a:t>uzaklaşabilirsin.</a:t>
            </a:r>
            <a:r>
              <a:rPr lang="tr-TR" b="1" dirty="0" smtClean="0"/>
              <a:t> </a:t>
            </a:r>
            <a:r>
              <a:rPr lang="tr-TR" dirty="0"/>
              <a:t>Bunun için her soruya şans </a:t>
            </a:r>
            <a:r>
              <a:rPr lang="tr-TR" dirty="0" smtClean="0"/>
              <a:t>vermelisin , </a:t>
            </a:r>
            <a:r>
              <a:rPr lang="tr-TR" dirty="0"/>
              <a:t>okumadan vazgeçmek yok !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16000" y="4144992"/>
            <a:ext cx="10043064" cy="173822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Denemeyi erken bitirip çıkanlara veya daha çabuk sayfa değiştirenlere dikkatini vererek moralimi bozma</a:t>
            </a:r>
            <a:r>
              <a:rPr lang="tr-TR" dirty="0" smtClean="0"/>
              <a:t> </a:t>
            </a:r>
          </a:p>
          <a:p>
            <a:r>
              <a:rPr lang="tr-TR" dirty="0" smtClean="0"/>
              <a:t>Çünkü bunun çok farklı sebepleri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9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Soru da </a:t>
            </a:r>
            <a:r>
              <a:rPr lang="tr-TR" b="1" dirty="0" smtClean="0"/>
              <a:t>senden   </a:t>
            </a:r>
            <a:r>
              <a:rPr lang="tr-TR" b="1" dirty="0"/>
              <a:t>ne isteniyorsa onu </a:t>
            </a:r>
            <a:r>
              <a:rPr lang="tr-TR" b="1" dirty="0" smtClean="0"/>
              <a:t>düşün </a:t>
            </a:r>
            <a:r>
              <a:rPr lang="tr-TR" b="1" dirty="0"/>
              <a:t>(ne eksik, ne fazla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 </a:t>
            </a:r>
            <a:r>
              <a:rPr lang="tr-TR" dirty="0"/>
              <a:t>Ç</a:t>
            </a:r>
            <a:r>
              <a:rPr lang="tr-TR" dirty="0" smtClean="0"/>
              <a:t>ünkü </a:t>
            </a:r>
            <a:r>
              <a:rPr lang="tr-TR" dirty="0"/>
              <a:t>yorum </a:t>
            </a:r>
            <a:r>
              <a:rPr lang="tr-TR" dirty="0" smtClean="0"/>
              <a:t>katman doğru </a:t>
            </a:r>
            <a:r>
              <a:rPr lang="tr-TR" dirty="0"/>
              <a:t>cevaba </a:t>
            </a:r>
            <a:r>
              <a:rPr lang="tr-TR" dirty="0" smtClean="0"/>
              <a:t>ulaşmanı </a:t>
            </a:r>
            <a:r>
              <a:rPr lang="tr-TR" dirty="0"/>
              <a:t>engelleyecektir. Bunun için soruyu </a:t>
            </a:r>
            <a:r>
              <a:rPr lang="tr-TR" dirty="0" smtClean="0"/>
              <a:t>senden </a:t>
            </a:r>
            <a:r>
              <a:rPr lang="tr-TR" dirty="0"/>
              <a:t>istenilen şekilde </a:t>
            </a:r>
            <a:r>
              <a:rPr lang="tr-TR" dirty="0" smtClean="0"/>
              <a:t>yorumla.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28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2263" y="3083943"/>
            <a:ext cx="10068943" cy="2807898"/>
          </a:xfrm>
        </p:spPr>
        <p:txBody>
          <a:bodyPr/>
          <a:lstStyle/>
          <a:p>
            <a:r>
              <a:rPr lang="tr-TR" b="1" dirty="0"/>
              <a:t>Sorulardaki altı çizili veya kalın yazı karakterli , "tırnak içinde“ ifadeleri daha dikkatli </a:t>
            </a:r>
            <a:r>
              <a:rPr lang="tr-TR" b="1" dirty="0" smtClean="0"/>
              <a:t>oku </a:t>
            </a:r>
            <a:r>
              <a:rPr lang="tr-TR" b="1" dirty="0"/>
              <a:t>ve olumsuz köklü ifadelere özellikle çok dikkat </a:t>
            </a:r>
            <a:r>
              <a:rPr lang="tr-TR" b="1" dirty="0" smtClean="0"/>
              <a:t>et</a:t>
            </a:r>
          </a:p>
          <a:p>
            <a:r>
              <a:rPr lang="tr-TR" dirty="0" smtClean="0"/>
              <a:t> </a:t>
            </a:r>
            <a:r>
              <a:rPr lang="tr-TR" dirty="0"/>
              <a:t>Ç</a:t>
            </a:r>
            <a:r>
              <a:rPr lang="tr-TR" dirty="0" smtClean="0"/>
              <a:t>ünkü olumsuz </a:t>
            </a:r>
            <a:r>
              <a:rPr lang="tr-TR" dirty="0"/>
              <a:t>bir ifadeyi olumlu olarak okumak soruyu veya cevabı hatalı düşündürebilir ve </a:t>
            </a:r>
            <a:r>
              <a:rPr lang="tr-TR" dirty="0" smtClean="0"/>
              <a:t>insan </a:t>
            </a:r>
            <a:r>
              <a:rPr lang="tr-TR" dirty="0"/>
              <a:t>psikolojisi soru içindeki ifadeleri olumlu yönde algılamaya eğilimlidir.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15999" y="685800"/>
            <a:ext cx="10060317" cy="273888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Kararsız kaldıktan sonra ilk işaretlediğim seçeneği (eğer aklına yeni bir bilgi veya ipucu gelmediyse) değiştirme</a:t>
            </a:r>
            <a:r>
              <a:rPr lang="tr-TR" dirty="0" smtClean="0"/>
              <a:t> </a:t>
            </a:r>
          </a:p>
          <a:p>
            <a:r>
              <a:rPr lang="tr-TR" dirty="0" smtClean="0"/>
              <a:t>Çünkü genellikle ilk işaretlenen seçenek doğru çıkar.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98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364"/>
            <a:ext cx="10515600" cy="595859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    Evet gençler </a:t>
            </a:r>
            <a:r>
              <a:rPr lang="tr-TR" dirty="0"/>
              <a:t>bunları sınava kadar düzenli uyguladığınızda deneme çözmenin teknik boyutunu halletmiş olup</a:t>
            </a:r>
            <a:r>
              <a:rPr lang="tr-TR" dirty="0" smtClean="0"/>
              <a:t>, daha </a:t>
            </a:r>
            <a:r>
              <a:rPr lang="tr-TR" dirty="0"/>
              <a:t>etkili sonuçlar </a:t>
            </a:r>
            <a:r>
              <a:rPr lang="tr-TR" dirty="0" smtClean="0"/>
              <a:t>alacaksınız. Ama burada </a:t>
            </a:r>
            <a:r>
              <a:rPr lang="tr-TR" dirty="0"/>
              <a:t>yazılanları alışkanlık haline getirmeniz</a:t>
            </a:r>
            <a:r>
              <a:rPr lang="tr-TR" dirty="0" smtClean="0"/>
              <a:t>, hemen </a:t>
            </a:r>
            <a:r>
              <a:rPr lang="tr-TR" dirty="0"/>
              <a:t>işe yaramadı diye bırakmanız doğru </a:t>
            </a:r>
            <a:r>
              <a:rPr lang="tr-TR" dirty="0" smtClean="0"/>
              <a:t>olmayacaktır.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Ve </a:t>
            </a:r>
            <a:r>
              <a:rPr lang="tr-TR" dirty="0"/>
              <a:t>unutmayın deneme ve </a:t>
            </a:r>
            <a:r>
              <a:rPr lang="tr-TR" dirty="0" smtClean="0"/>
              <a:t>YKS </a:t>
            </a:r>
            <a:r>
              <a:rPr lang="tr-TR" dirty="0"/>
              <a:t>sonuçları sizin </a:t>
            </a:r>
            <a:r>
              <a:rPr lang="tr-TR" dirty="0" smtClean="0"/>
              <a:t>başarılı </a:t>
            </a:r>
            <a:r>
              <a:rPr lang="tr-TR" dirty="0"/>
              <a:t>veya başarısız bir insan olacağınızı tayin </a:t>
            </a:r>
            <a:r>
              <a:rPr lang="tr-TR" dirty="0" smtClean="0"/>
              <a:t>edemez</a:t>
            </a:r>
            <a:r>
              <a:rPr lang="tr-TR" dirty="0" smtClean="0">
                <a:sym typeface="Wingdings" panose="05000000000000000000" pitchFamily="2" charset="2"/>
              </a:rPr>
              <a:t>. Siz her halinizle zaten değerli ve önemlisiniz. </a:t>
            </a:r>
            <a:r>
              <a:rPr lang="tr-TR" smtClean="0">
                <a:sym typeface="Wingdings" panose="05000000000000000000" pitchFamily="2" charset="2"/>
              </a:rPr>
              <a:t>Hepinize sınavlarda </a:t>
            </a:r>
            <a:r>
              <a:rPr lang="tr-TR" dirty="0" smtClean="0">
                <a:sym typeface="Wingdings" panose="05000000000000000000" pitchFamily="2" charset="2"/>
              </a:rPr>
              <a:t>ve hayat yolunda başarılar 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2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9585" y="313898"/>
            <a:ext cx="6231340" cy="5248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Sınava </a:t>
            </a:r>
            <a:r>
              <a:rPr lang="tr-TR" dirty="0"/>
              <a:t>hazırlanmanın olmazsa olmazlardan biri deneme çözmek. Ama çoğu zaman deneme performansınızdan memnun olmayabiliyorsunuz. Elbette bunun en önemli </a:t>
            </a:r>
            <a:r>
              <a:rPr lang="tr-TR" dirty="0" smtClean="0"/>
              <a:t>sebepleri </a:t>
            </a:r>
            <a:r>
              <a:rPr lang="tr-TR" dirty="0"/>
              <a:t>arasında konu eksikliği veya yeterince çalışmama olabilir ama unuttuğunuz bir şey var  o da : Bu işin bir</a:t>
            </a:r>
            <a:r>
              <a:rPr lang="tr-TR" b="1" dirty="0"/>
              <a:t> tekniğin</a:t>
            </a:r>
            <a:r>
              <a:rPr lang="tr-TR" dirty="0"/>
              <a:t> olduğudur</a:t>
            </a:r>
            <a:r>
              <a:rPr lang="tr-TR" dirty="0" smtClean="0"/>
              <a:t>. </a:t>
            </a:r>
            <a:r>
              <a:rPr lang="tr-TR" dirty="0"/>
              <a:t>E</a:t>
            </a:r>
            <a:r>
              <a:rPr lang="tr-TR" dirty="0" smtClean="0"/>
              <a:t>ksik </a:t>
            </a:r>
            <a:r>
              <a:rPr lang="tr-TR" dirty="0"/>
              <a:t>olduğunuz becerileri deneme çözerken </a:t>
            </a:r>
            <a:r>
              <a:rPr lang="tr-TR" b="1" dirty="0"/>
              <a:t>düzenli  uygulayarak</a:t>
            </a:r>
            <a:r>
              <a:rPr lang="tr-TR" dirty="0"/>
              <a:t> net sayınızın arttığını göreceksiniz.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925" y="709684"/>
            <a:ext cx="5641075" cy="485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7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55093"/>
            <a:ext cx="10515600" cy="5521870"/>
          </a:xfrm>
        </p:spPr>
        <p:txBody>
          <a:bodyPr/>
          <a:lstStyle/>
          <a:p>
            <a:r>
              <a:rPr lang="tr-TR" b="1" dirty="0"/>
              <a:t>15-20 soruda bir </a:t>
            </a:r>
            <a:r>
              <a:rPr lang="tr-TR" b="1" dirty="0" smtClean="0"/>
              <a:t>vücudu dik </a:t>
            </a:r>
            <a:r>
              <a:rPr lang="tr-TR" b="1" dirty="0"/>
              <a:t>pozisyona getirip nefes  egzersizi </a:t>
            </a:r>
            <a:r>
              <a:rPr lang="tr-TR" b="1" dirty="0" smtClean="0"/>
              <a:t>yap</a:t>
            </a:r>
          </a:p>
          <a:p>
            <a:r>
              <a:rPr lang="tr-TR" sz="3600" dirty="0"/>
              <a:t>O</a:t>
            </a:r>
            <a:r>
              <a:rPr lang="tr-TR" sz="3600" dirty="0" smtClean="0"/>
              <a:t>kurken vücut </a:t>
            </a:r>
            <a:r>
              <a:rPr lang="tr-TR" sz="3600" dirty="0"/>
              <a:t>hareketleri ve sindirim sistemi zayıflar buna paralel daha az ve yavaş nefes alırız</a:t>
            </a:r>
            <a:r>
              <a:rPr lang="tr-TR" sz="3600" dirty="0" smtClean="0"/>
              <a:t>. Ve </a:t>
            </a:r>
            <a:r>
              <a:rPr lang="tr-TR" sz="3600" dirty="0"/>
              <a:t>yine okurken beyin faaliyetlerinde artış olurken beyne giden oksijen aynı kalmakta bu da öğrenme ve algılama becerimizi </a:t>
            </a:r>
            <a:r>
              <a:rPr lang="tr-TR" sz="3600" dirty="0" smtClean="0"/>
              <a:t>zayıflatmaktadır. </a:t>
            </a:r>
            <a:r>
              <a:rPr lang="tr-TR" sz="3600" dirty="0"/>
              <a:t>Bu oksijenin miktarını arttırmak için de doğru nefes alma davranışını </a:t>
            </a:r>
            <a:r>
              <a:rPr lang="tr-TR" sz="3600" dirty="0" smtClean="0"/>
              <a:t>gerçekleştirmelisin.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49632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6036"/>
            <a:ext cx="10515600" cy="5480927"/>
          </a:xfrm>
        </p:spPr>
        <p:txBody>
          <a:bodyPr/>
          <a:lstStyle/>
          <a:p>
            <a:r>
              <a:rPr lang="tr-TR" b="1" dirty="0"/>
              <a:t>Turlama taktiğini denemenin her bölümünde </a:t>
            </a:r>
            <a:r>
              <a:rPr lang="tr-TR" b="1" dirty="0" smtClean="0"/>
              <a:t>uygula ,uygularken yapamadığın </a:t>
            </a:r>
            <a:r>
              <a:rPr lang="tr-TR" b="1" dirty="0"/>
              <a:t>soruların zorluk seviyelerine göre farklı işaretleme teknikleri </a:t>
            </a:r>
            <a:r>
              <a:rPr lang="tr-TR" b="1" dirty="0" smtClean="0"/>
              <a:t>kullan</a:t>
            </a:r>
          </a:p>
          <a:p>
            <a:r>
              <a:rPr lang="tr-TR" dirty="0" smtClean="0"/>
              <a:t> Böylece elinde </a:t>
            </a:r>
            <a:r>
              <a:rPr lang="tr-TR" dirty="0"/>
              <a:t>ki süreyi maksimum doğru cevap yapmak için kullanmış </a:t>
            </a:r>
            <a:r>
              <a:rPr lang="tr-TR" dirty="0" smtClean="0"/>
              <a:t>olacaksın .Öte </a:t>
            </a:r>
            <a:r>
              <a:rPr lang="tr-TR" dirty="0"/>
              <a:t>yandan önce </a:t>
            </a:r>
            <a:r>
              <a:rPr lang="tr-TR" dirty="0" smtClean="0"/>
              <a:t>bildiklerini yapman sana </a:t>
            </a:r>
            <a:r>
              <a:rPr lang="tr-TR" dirty="0"/>
              <a:t>özgüven kazandıracaktır</a:t>
            </a:r>
            <a:r>
              <a:rPr lang="tr-TR" dirty="0" smtClean="0"/>
              <a:t>. Bu </a:t>
            </a:r>
            <a:r>
              <a:rPr lang="tr-TR" dirty="0"/>
              <a:t>da </a:t>
            </a:r>
            <a:r>
              <a:rPr lang="tr-TR" dirty="0" smtClean="0"/>
              <a:t>kaygını  </a:t>
            </a:r>
            <a:r>
              <a:rPr lang="tr-TR" dirty="0"/>
              <a:t>kontrol altında </a:t>
            </a:r>
            <a:r>
              <a:rPr lang="tr-TR" dirty="0" smtClean="0"/>
              <a:t>tutmanı sağlayacak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36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6000" y="2609491"/>
            <a:ext cx="10060317" cy="2480094"/>
          </a:xfrm>
        </p:spPr>
        <p:txBody>
          <a:bodyPr/>
          <a:lstStyle/>
          <a:p>
            <a:r>
              <a:rPr lang="tr-TR" b="1" dirty="0"/>
              <a:t>Denemeye  ne çok yiyerek ne de aç </a:t>
            </a:r>
            <a:r>
              <a:rPr lang="tr-TR" b="1" dirty="0" smtClean="0"/>
              <a:t>gir</a:t>
            </a:r>
          </a:p>
          <a:p>
            <a:endParaRPr lang="tr-TR" b="1" dirty="0"/>
          </a:p>
          <a:p>
            <a:r>
              <a:rPr lang="tr-TR" b="1" dirty="0" smtClean="0"/>
              <a:t> </a:t>
            </a:r>
            <a:r>
              <a:rPr lang="tr-TR" dirty="0" smtClean="0"/>
              <a:t>Böylece </a:t>
            </a:r>
            <a:r>
              <a:rPr lang="tr-TR" dirty="0"/>
              <a:t>genel </a:t>
            </a:r>
            <a:r>
              <a:rPr lang="tr-TR" dirty="0" err="1"/>
              <a:t>uyarılmışlık</a:t>
            </a:r>
            <a:r>
              <a:rPr lang="tr-TR" dirty="0"/>
              <a:t> </a:t>
            </a:r>
            <a:r>
              <a:rPr lang="tr-TR" dirty="0" smtClean="0"/>
              <a:t>düzeyinin </a:t>
            </a:r>
            <a:r>
              <a:rPr lang="tr-TR" dirty="0"/>
              <a:t>düşmesine engel </a:t>
            </a:r>
            <a:r>
              <a:rPr lang="tr-TR" dirty="0" smtClean="0"/>
              <a:t>olur </a:t>
            </a:r>
            <a:r>
              <a:rPr lang="tr-TR" dirty="0" err="1" smtClean="0"/>
              <a:t>konstrasyonunu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dikkatini  </a:t>
            </a:r>
            <a:r>
              <a:rPr lang="tr-TR" dirty="0"/>
              <a:t>en üst düzey tutmaya </a:t>
            </a:r>
            <a:r>
              <a:rPr lang="tr-TR" dirty="0" smtClean="0"/>
              <a:t>çalışabilirsin.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16000" y="651294"/>
            <a:ext cx="9344325" cy="227306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Denemede çözdükten sonra yanlışları analiz edip bilgi eksikliğinden mi yoksa dikkat hatasından mı yanlış yaptığımı bulmaya çalış</a:t>
            </a:r>
            <a:endParaRPr lang="tr-TR" dirty="0" smtClean="0"/>
          </a:p>
          <a:p>
            <a:r>
              <a:rPr lang="tr-TR" dirty="0" smtClean="0"/>
              <a:t>Eğer daha önce çalıştığın konudan bilgi eksiliğinden dolayı  hata yapmışsan o konuya bir göz at .Ama zaten yeterince çalışmadığın konuysa buna takılarak moralini bozma.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8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4894073"/>
          </a:xfrm>
        </p:spPr>
        <p:txBody>
          <a:bodyPr/>
          <a:lstStyle/>
          <a:p>
            <a:r>
              <a:rPr lang="tr-TR" b="1" dirty="0"/>
              <a:t>Çok fazla sessiz veya çok fazla sesli ortamlarda</a:t>
            </a:r>
            <a:r>
              <a:rPr lang="tr-TR" b="1" dirty="0" smtClean="0"/>
              <a:t>, ışık </a:t>
            </a:r>
            <a:r>
              <a:rPr lang="tr-TR" b="1" dirty="0"/>
              <a:t>kaynağının yetersiz olduğu ortamlarda, oda sıcaklığının normal olmadığı ortamlarda </a:t>
            </a:r>
            <a:r>
              <a:rPr lang="tr-TR" b="1" dirty="0" smtClean="0"/>
              <a:t>deneme çözme</a:t>
            </a:r>
            <a:endParaRPr lang="tr-TR" dirty="0" smtClean="0"/>
          </a:p>
          <a:p>
            <a:r>
              <a:rPr lang="tr-TR" dirty="0"/>
              <a:t>Ç</a:t>
            </a:r>
            <a:r>
              <a:rPr lang="tr-TR" dirty="0" smtClean="0"/>
              <a:t>ünkü bilmelisin  </a:t>
            </a:r>
            <a:r>
              <a:rPr lang="tr-TR" dirty="0"/>
              <a:t>ki gerçek sınav ortamı böyle </a:t>
            </a:r>
            <a:r>
              <a:rPr lang="tr-TR" dirty="0" smtClean="0"/>
              <a:t>olmayacak </a:t>
            </a:r>
            <a:r>
              <a:rPr lang="tr-TR" dirty="0"/>
              <a:t>ve bu tür ortamlar </a:t>
            </a:r>
            <a:r>
              <a:rPr lang="tr-TR" dirty="0" smtClean="0"/>
              <a:t>senin </a:t>
            </a:r>
            <a:r>
              <a:rPr lang="tr-TR" dirty="0"/>
              <a:t>genel </a:t>
            </a:r>
            <a:r>
              <a:rPr lang="tr-TR" dirty="0" err="1"/>
              <a:t>uyarılmışlık</a:t>
            </a:r>
            <a:r>
              <a:rPr lang="tr-TR" dirty="0"/>
              <a:t> </a:t>
            </a:r>
            <a:r>
              <a:rPr lang="tr-TR" dirty="0" smtClean="0"/>
              <a:t>düzeyini </a:t>
            </a:r>
            <a:r>
              <a:rPr lang="tr-TR" dirty="0"/>
              <a:t>düşürerek </a:t>
            </a:r>
            <a:r>
              <a:rPr lang="tr-TR" dirty="0" smtClean="0"/>
              <a:t>konsantrasyonunu </a:t>
            </a:r>
            <a:r>
              <a:rPr lang="tr-TR" dirty="0"/>
              <a:t>bozacak</a:t>
            </a:r>
            <a:r>
              <a:rPr lang="tr-TR" smtClean="0"/>
              <a:t>, dikkatini </a:t>
            </a:r>
            <a:r>
              <a:rPr lang="tr-TR" dirty="0"/>
              <a:t>dağıtacak.</a:t>
            </a:r>
          </a:p>
        </p:txBody>
      </p:sp>
    </p:spTree>
    <p:extLst>
      <p:ext uri="{BB962C8B-B14F-4D97-AF65-F5344CB8AC3E}">
        <p14:creationId xmlns:p14="http://schemas.microsoft.com/office/powerpoint/2010/main" val="39635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5244" y="597327"/>
            <a:ext cx="10515600" cy="2896500"/>
          </a:xfrm>
        </p:spPr>
        <p:txBody>
          <a:bodyPr/>
          <a:lstStyle/>
          <a:p>
            <a:r>
              <a:rPr lang="tr-TR" b="1" dirty="0"/>
              <a:t>Denemedeki kısımlarda(</a:t>
            </a:r>
            <a:r>
              <a:rPr lang="tr-TR" b="1" dirty="0" err="1"/>
              <a:t>türkçe</a:t>
            </a:r>
            <a:r>
              <a:rPr lang="tr-TR" b="1" dirty="0"/>
              <a:t>-sosyal-matematik-fen) çözme </a:t>
            </a:r>
            <a:r>
              <a:rPr lang="tr-TR" b="1" dirty="0" smtClean="0"/>
              <a:t>sıralamanı </a:t>
            </a:r>
            <a:r>
              <a:rPr lang="tr-TR" b="1" dirty="0"/>
              <a:t>en iyi </a:t>
            </a:r>
            <a:r>
              <a:rPr lang="tr-TR" b="1" dirty="0" smtClean="0"/>
              <a:t>yapabildiğin </a:t>
            </a:r>
            <a:r>
              <a:rPr lang="tr-TR" b="1" dirty="0"/>
              <a:t>kısımlardan en  zorlandığım kısımlara doğru bir sıralama olarak </a:t>
            </a:r>
            <a:r>
              <a:rPr lang="tr-TR" b="1" dirty="0" smtClean="0"/>
              <a:t>belirle</a:t>
            </a:r>
            <a:endParaRPr lang="tr-TR" dirty="0" smtClean="0"/>
          </a:p>
          <a:p>
            <a:r>
              <a:rPr lang="tr-TR" dirty="0"/>
              <a:t>Ç</a:t>
            </a:r>
            <a:r>
              <a:rPr lang="tr-TR" dirty="0" smtClean="0"/>
              <a:t>ünkü </a:t>
            </a:r>
            <a:r>
              <a:rPr lang="tr-TR" dirty="0"/>
              <a:t>en iyi </a:t>
            </a:r>
            <a:r>
              <a:rPr lang="tr-TR" dirty="0" smtClean="0"/>
              <a:t>yapabildiğin </a:t>
            </a:r>
            <a:r>
              <a:rPr lang="tr-TR" dirty="0"/>
              <a:t>kısımlardan </a:t>
            </a:r>
            <a:r>
              <a:rPr lang="tr-TR" dirty="0" smtClean="0"/>
              <a:t>başlaman moralini </a:t>
            </a:r>
            <a:r>
              <a:rPr lang="tr-TR" dirty="0"/>
              <a:t>yükseltecek , </a:t>
            </a:r>
            <a:r>
              <a:rPr lang="tr-TR" dirty="0" smtClean="0"/>
              <a:t>kendine güvenini </a:t>
            </a:r>
            <a:r>
              <a:rPr lang="tr-TR" dirty="0"/>
              <a:t>getirtecek böylece denemeye karşı  </a:t>
            </a:r>
            <a:r>
              <a:rPr lang="tr-TR" dirty="0" smtClean="0"/>
              <a:t>geliştirdiğin </a:t>
            </a:r>
            <a:r>
              <a:rPr lang="tr-TR" dirty="0"/>
              <a:t>olumlu tutum ile </a:t>
            </a:r>
            <a:r>
              <a:rPr lang="tr-TR" dirty="0" smtClean="0"/>
              <a:t>işin </a:t>
            </a:r>
            <a:r>
              <a:rPr lang="tr-TR" dirty="0"/>
              <a:t>daha kolay olacak.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76" y="3589361"/>
            <a:ext cx="8284192" cy="29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1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Peş peşe zor soru geldiğinde </a:t>
            </a:r>
            <a:r>
              <a:rPr lang="tr-TR" b="1" dirty="0" smtClean="0"/>
              <a:t>moralini bozma</a:t>
            </a:r>
          </a:p>
          <a:p>
            <a:r>
              <a:rPr lang="tr-TR" dirty="0" smtClean="0"/>
              <a:t>  </a:t>
            </a:r>
            <a:r>
              <a:rPr lang="tr-TR" dirty="0"/>
              <a:t>Ç</a:t>
            </a:r>
            <a:r>
              <a:rPr lang="tr-TR" dirty="0" smtClean="0"/>
              <a:t>ünkü bilmelisin ki  </a:t>
            </a:r>
            <a:r>
              <a:rPr lang="tr-TR" dirty="0"/>
              <a:t>sınavda kolay-orta-zor sorular olacak ve </a:t>
            </a:r>
            <a:r>
              <a:rPr lang="tr-TR" dirty="0" smtClean="0"/>
              <a:t>sana </a:t>
            </a:r>
            <a:r>
              <a:rPr lang="tr-TR" dirty="0"/>
              <a:t>rastgelen soru </a:t>
            </a:r>
            <a:r>
              <a:rPr lang="tr-TR" dirty="0" err="1"/>
              <a:t>diziminde</a:t>
            </a:r>
            <a:r>
              <a:rPr lang="tr-TR" dirty="0"/>
              <a:t> sorular böyle gelmiş olabilir </a:t>
            </a:r>
            <a:r>
              <a:rPr lang="tr-TR" dirty="0" smtClean="0"/>
              <a:t>bunu aklına </a:t>
            </a:r>
            <a:r>
              <a:rPr lang="tr-TR" dirty="0"/>
              <a:t>getirerek diğer tüm sorulara </a:t>
            </a:r>
            <a:r>
              <a:rPr lang="tr-TR" dirty="0" smtClean="0"/>
              <a:t>moralin </a:t>
            </a:r>
            <a:r>
              <a:rPr lang="tr-TR" dirty="0"/>
              <a:t>yüksek olacak şekilde </a:t>
            </a:r>
            <a:r>
              <a:rPr lang="tr-TR" dirty="0" smtClean="0"/>
              <a:t>bakmalısın </a:t>
            </a:r>
            <a:r>
              <a:rPr lang="tr-TR" dirty="0"/>
              <a:t>çünkü </a:t>
            </a:r>
            <a:r>
              <a:rPr lang="tr-TR" dirty="0" smtClean="0"/>
              <a:t>moralin </a:t>
            </a:r>
            <a:r>
              <a:rPr lang="tr-TR" dirty="0"/>
              <a:t>bozulursa ileriki sayfalarda </a:t>
            </a:r>
            <a:r>
              <a:rPr lang="tr-TR" dirty="0" smtClean="0"/>
              <a:t>yapabileceğin </a:t>
            </a:r>
            <a:r>
              <a:rPr lang="tr-TR" dirty="0"/>
              <a:t>soruları dahi </a:t>
            </a:r>
            <a:r>
              <a:rPr lang="tr-TR" dirty="0" smtClean="0"/>
              <a:t>yapamayabilirsin.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3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Bazı sorular </a:t>
            </a:r>
            <a:r>
              <a:rPr lang="tr-TR" b="1" dirty="0" smtClean="0"/>
              <a:t>sana </a:t>
            </a:r>
            <a:r>
              <a:rPr lang="tr-TR" b="1" dirty="0"/>
              <a:t>çok kolay gelebilir ve cevabın böyle kolay bir şık olamayacağını </a:t>
            </a:r>
            <a:r>
              <a:rPr lang="tr-TR" b="1" dirty="0" err="1"/>
              <a:t>düşünüp,bu</a:t>
            </a:r>
            <a:r>
              <a:rPr lang="tr-TR" b="1" dirty="0"/>
              <a:t> işte bir üçkağıt var </a:t>
            </a:r>
            <a:r>
              <a:rPr lang="tr-TR" b="1" dirty="0" err="1"/>
              <a:t>diyip</a:t>
            </a:r>
            <a:r>
              <a:rPr lang="tr-TR" b="1" dirty="0"/>
              <a:t> o soru üzerinde gerektiğinden fazla zaman </a:t>
            </a:r>
            <a:r>
              <a:rPr lang="tr-TR" b="1" dirty="0" smtClean="0"/>
              <a:t>harcayabilirsin </a:t>
            </a:r>
          </a:p>
          <a:p>
            <a:r>
              <a:rPr lang="tr-TR" dirty="0" smtClean="0"/>
              <a:t> </a:t>
            </a:r>
            <a:r>
              <a:rPr lang="tr-TR" dirty="0"/>
              <a:t>A</a:t>
            </a:r>
            <a:r>
              <a:rPr lang="tr-TR" dirty="0" smtClean="0"/>
              <a:t>ma </a:t>
            </a:r>
            <a:r>
              <a:rPr lang="tr-TR" dirty="0"/>
              <a:t>şunu </a:t>
            </a:r>
            <a:r>
              <a:rPr lang="tr-TR" dirty="0" smtClean="0"/>
              <a:t>unutmamalısın </a:t>
            </a:r>
            <a:r>
              <a:rPr lang="tr-TR" dirty="0"/>
              <a:t>ki  kolay soru </a:t>
            </a:r>
            <a:r>
              <a:rPr lang="tr-TR" dirty="0" smtClean="0"/>
              <a:t>sormak </a:t>
            </a:r>
            <a:r>
              <a:rPr lang="tr-TR" dirty="0" err="1" smtClean="0"/>
              <a:t>da,orta</a:t>
            </a:r>
            <a:r>
              <a:rPr lang="tr-TR" dirty="0" smtClean="0"/>
              <a:t> </a:t>
            </a:r>
            <a:r>
              <a:rPr lang="tr-TR" dirty="0"/>
              <a:t>düzey soru </a:t>
            </a:r>
            <a:r>
              <a:rPr lang="tr-TR" dirty="0" smtClean="0"/>
              <a:t>sormak da, </a:t>
            </a:r>
            <a:r>
              <a:rPr lang="tr-TR" dirty="0"/>
              <a:t>zor </a:t>
            </a:r>
            <a:r>
              <a:rPr lang="tr-TR" dirty="0" smtClean="0"/>
              <a:t>sormak da </a:t>
            </a:r>
            <a:r>
              <a:rPr lang="tr-TR" dirty="0"/>
              <a:t>bu işin tekniğinin bir parçasıdır.</a:t>
            </a:r>
          </a:p>
        </p:txBody>
      </p:sp>
    </p:spTree>
    <p:extLst>
      <p:ext uri="{BB962C8B-B14F-4D97-AF65-F5344CB8AC3E}">
        <p14:creationId xmlns:p14="http://schemas.microsoft.com/office/powerpoint/2010/main" val="88696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132</TotalTime>
  <Words>799</Words>
  <Application>Microsoft Office PowerPoint</Application>
  <PresentationFormat>Özel</PresentationFormat>
  <Paragraphs>43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NewsPrint</vt:lpstr>
      <vt:lpstr>Verimli Deneme Çözme Teknikleri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Verimli Deneme Çözme Teknikleri</dc:title>
  <dc:creator>İdare1</dc:creator>
  <cp:lastModifiedBy>Windows Kullanıcısı</cp:lastModifiedBy>
  <cp:revision>17</cp:revision>
  <dcterms:created xsi:type="dcterms:W3CDTF">2021-10-08T05:36:18Z</dcterms:created>
  <dcterms:modified xsi:type="dcterms:W3CDTF">2021-12-13T10:44:37Z</dcterms:modified>
</cp:coreProperties>
</file>