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Yuvarlatılmış Çapraz Köşeli Dikdörtg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3.11.2020</a:t>
            </a:fld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MUSTAFA YARDIMCI ANADOLU LİSESİ OKUL TANITIM SUNUSU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88832" cy="3073896"/>
          </a:xfrm>
        </p:spPr>
        <p:txBody>
          <a:bodyPr>
            <a:normAutofit/>
          </a:bodyPr>
          <a:lstStyle/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r>
              <a:rPr lang="tr-TR" sz="2800" dirty="0" smtClean="0"/>
              <a:t>HAMZA TARİ</a:t>
            </a:r>
          </a:p>
          <a:p>
            <a:r>
              <a:rPr lang="tr-TR" sz="2800" dirty="0" smtClean="0"/>
              <a:t>PSİKOLOJİK DANIŞMAN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6522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9" y="404664"/>
            <a:ext cx="8359732" cy="5904656"/>
          </a:xfrm>
        </p:spPr>
      </p:pic>
    </p:spTree>
    <p:extLst>
      <p:ext uri="{BB962C8B-B14F-4D97-AF65-F5344CB8AC3E}">
        <p14:creationId xmlns:p14="http://schemas.microsoft.com/office/powerpoint/2010/main" val="9750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Kınama cezasını gerektiren davranışlar ve fiiller şunlardır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Kılık-kıyafete ilişkin mevzuat hükümlerine </a:t>
            </a:r>
            <a:r>
              <a:rPr lang="tr-TR" sz="2400" dirty="0" smtClean="0"/>
              <a:t>uymamak</a:t>
            </a:r>
          </a:p>
          <a:p>
            <a:r>
              <a:rPr lang="tr-TR" sz="2400" dirty="0"/>
              <a:t>Okula geldiği hâlde özürsüz eğitim ve öğretim faaliyetlerine, törenlere, sosyal etkinliklere ve okul pansiyonlarında etüde katılmamak, geç katılmak veya bunlardan erken ayrılmak</a:t>
            </a:r>
            <a:r>
              <a:rPr lang="tr-TR" sz="2400" dirty="0" smtClean="0"/>
              <a:t>,</a:t>
            </a:r>
          </a:p>
          <a:p>
            <a:r>
              <a:rPr lang="tr-TR" sz="2400" dirty="0"/>
              <a:t>Dersin ve ders dışı eğitim faaliyetlerinin akışını ve düzenini bozacak davranışlarda bulunmak, </a:t>
            </a:r>
            <a:endParaRPr lang="tr-TR" sz="2400" dirty="0" smtClean="0"/>
          </a:p>
          <a:p>
            <a:r>
              <a:rPr lang="tr-TR" sz="2400" dirty="0" smtClean="0"/>
              <a:t> </a:t>
            </a:r>
            <a:r>
              <a:rPr lang="tr-TR" sz="2400" dirty="0"/>
              <a:t>Kopya çekmek veya çekilmesine yardımcı olmak, </a:t>
            </a:r>
            <a:endParaRPr lang="tr-TR" sz="2400" dirty="0" smtClean="0"/>
          </a:p>
          <a:p>
            <a:r>
              <a:rPr lang="tr-TR" sz="2400" dirty="0"/>
              <a:t>Ders saatleri içinde öğretmenin bilgisi ve kontrolü dışında bilişim araçlarını açık tutarak dersin akışını bozmak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777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/>
              <a:t>Okuldan 1-5 gün arasında kısa süreli uzaklaştırma cezasını gerektiren </a:t>
            </a:r>
            <a:r>
              <a:rPr lang="tr-TR" sz="3100" dirty="0" smtClean="0"/>
              <a:t> </a:t>
            </a:r>
            <a:r>
              <a:rPr lang="tr-TR" sz="3100" dirty="0"/>
              <a:t>davranışlar</a:t>
            </a:r>
            <a:r>
              <a:rPr lang="tr-TR" dirty="0"/>
              <a:t>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Kişilere, arkadaşlarına, okul yöneticilerine, öğretmenlerine ve diğer çalışanlarına karşı okul içinde ve dışında sözle, davranışla veya sosyal medya üzerinden hakaret etmek, hakareti paylaşmak, yaymak veya başkalarını bu davranışa kışkırtmak</a:t>
            </a:r>
            <a:r>
              <a:rPr lang="tr-TR" sz="2000" dirty="0" smtClean="0"/>
              <a:t>,</a:t>
            </a:r>
          </a:p>
          <a:p>
            <a:r>
              <a:rPr lang="tr-TR" sz="2000" dirty="0" smtClean="0"/>
              <a:t>Başkalarına </a:t>
            </a:r>
            <a:r>
              <a:rPr lang="tr-TR" sz="2000" dirty="0"/>
              <a:t>hakaret </a:t>
            </a:r>
            <a:r>
              <a:rPr lang="tr-TR" sz="2000" dirty="0" smtClean="0"/>
              <a:t>etmek</a:t>
            </a:r>
          </a:p>
          <a:p>
            <a:r>
              <a:rPr lang="tr-TR" sz="2000" dirty="0"/>
              <a:t>Bilişim araçları veya sosyal medya yoluyla eğitim ve öğretim faaliyetlerine ve kişilere zarar vermek, </a:t>
            </a:r>
            <a:endParaRPr lang="tr-TR" sz="2000" dirty="0" smtClean="0"/>
          </a:p>
          <a:p>
            <a:r>
              <a:rPr lang="tr-TR" sz="2000" dirty="0"/>
              <a:t>) Okula geldiği hâlde özürsüz eğitim ve öğretim faaliyetlerine, törenlere ve diğer sosyal etkinliklere katılmamayı, geç katılmayı veya erken ayrılmayı alışkanlık haline getirmek</a:t>
            </a:r>
            <a:r>
              <a:rPr lang="tr-TR" sz="2000" dirty="0" smtClean="0"/>
              <a:t>,</a:t>
            </a:r>
          </a:p>
          <a:p>
            <a:r>
              <a:rPr lang="tr-TR" sz="2000" dirty="0"/>
              <a:t>Kavga etmek, başkalarına fiili şiddet uygulamak, </a:t>
            </a:r>
            <a:endParaRPr lang="tr-TR" sz="2000" dirty="0" smtClean="0"/>
          </a:p>
          <a:p>
            <a:r>
              <a:rPr lang="nb-NO" sz="2000" dirty="0"/>
              <a:t>Sarhoşluk veren zararlı maddeleri bulundurmak veya kullanmak,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8276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Okul değiştirme cezasını gerektiren fiil ve davranışlar;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Türk Bayrağına, ülkeyi, milleti ve devleti temsil eden sembollere saygısızlık </a:t>
            </a:r>
            <a:r>
              <a:rPr lang="tr-TR" sz="2400" dirty="0" smtClean="0"/>
              <a:t>etmek</a:t>
            </a:r>
          </a:p>
          <a:p>
            <a:r>
              <a:rPr lang="tr-TR" sz="2400" dirty="0"/>
              <a:t>Hırsızlık yapmak, yaptırmak ve yapılmasına yardımcı olmak, </a:t>
            </a:r>
            <a:endParaRPr lang="tr-TR" sz="2400" dirty="0" smtClean="0"/>
          </a:p>
          <a:p>
            <a:r>
              <a:rPr lang="tr-TR" sz="2400" dirty="0" smtClean="0"/>
              <a:t>Okula </a:t>
            </a:r>
            <a:r>
              <a:rPr lang="tr-TR" sz="2400" dirty="0"/>
              <a:t>ait taşınır veya taşınmaz mallara zarar vermek, </a:t>
            </a:r>
            <a:endParaRPr lang="tr-TR" sz="2400" dirty="0" smtClean="0"/>
          </a:p>
          <a:p>
            <a:r>
              <a:rPr lang="tr-TR" sz="2400" dirty="0"/>
              <a:t>Bağımlılık yapan zararlı maddeleri bulundurmak veya kullanmak, </a:t>
            </a:r>
            <a:endParaRPr lang="tr-TR" sz="2400" dirty="0" smtClean="0"/>
          </a:p>
          <a:p>
            <a:r>
              <a:rPr lang="tr-TR" sz="2400" dirty="0"/>
              <a:t>Pansiyon düzenini bozmayı, pansiyonu terk etmeyi ve gece izinsiz dışarıda kalmayı alışkanlık hâline getirmek,</a:t>
            </a:r>
          </a:p>
        </p:txBody>
      </p:sp>
    </p:spTree>
    <p:extLst>
      <p:ext uri="{BB962C8B-B14F-4D97-AF65-F5344CB8AC3E}">
        <p14:creationId xmlns:p14="http://schemas.microsoft.com/office/powerpoint/2010/main" val="191776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Örgün eğitim dışına çıkarma cezasını gerektiren davranışlar;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Türk Bayrağına, ülkeyi, milleti ve devleti temsil eden sembollere hakaret etmek, </a:t>
            </a:r>
            <a:endParaRPr lang="tr-TR" sz="2400" dirty="0" smtClean="0"/>
          </a:p>
          <a:p>
            <a:r>
              <a:rPr lang="tr-TR" sz="2400" dirty="0"/>
              <a:t>Bağımlılık yapan zararlı maddelerin ticaretini yapmak</a:t>
            </a:r>
            <a:r>
              <a:rPr lang="tr-TR" sz="2400" dirty="0" smtClean="0"/>
              <a:t>,</a:t>
            </a:r>
          </a:p>
          <a:p>
            <a:r>
              <a:rPr lang="tr-TR" sz="2400" dirty="0"/>
              <a:t>Okul çalışanlarının görevlerini yapmalarına engel olmak için fiili saldırıda bulunmak ve başkalarını bu yöndeki eylemlere kışkırtmak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sz="2400" dirty="0"/>
              <a:t>Okulun taşınır veya taşınmaz mallarını kasıtlı olarak tahrip etmek</a:t>
            </a:r>
            <a:r>
              <a:rPr lang="tr-TR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12625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/>
              <a:t>OKULUMUZ TEŞKİLATI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65426" cy="4896544"/>
          </a:xfrm>
        </p:spPr>
      </p:pic>
    </p:spTree>
    <p:extLst>
      <p:ext uri="{BB962C8B-B14F-4D97-AF65-F5344CB8AC3E}">
        <p14:creationId xmlns:p14="http://schemas.microsoft.com/office/powerpoint/2010/main" val="121337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8229600" cy="5328592"/>
          </a:xfrm>
        </p:spPr>
      </p:pic>
    </p:spTree>
    <p:extLst>
      <p:ext uri="{BB962C8B-B14F-4D97-AF65-F5344CB8AC3E}">
        <p14:creationId xmlns:p14="http://schemas.microsoft.com/office/powerpoint/2010/main" val="693937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92696"/>
            <a:ext cx="8229600" cy="5211276"/>
          </a:xfrm>
        </p:spPr>
      </p:pic>
    </p:spTree>
    <p:extLst>
      <p:ext uri="{BB962C8B-B14F-4D97-AF65-F5344CB8AC3E}">
        <p14:creationId xmlns:p14="http://schemas.microsoft.com/office/powerpoint/2010/main" val="75841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896544"/>
          </a:xfrm>
        </p:spPr>
      </p:pic>
    </p:spTree>
    <p:extLst>
      <p:ext uri="{BB962C8B-B14F-4D97-AF65-F5344CB8AC3E}">
        <p14:creationId xmlns:p14="http://schemas.microsoft.com/office/powerpoint/2010/main" val="17980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 REHBERLİK SERVİSİ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229600" cy="4680520"/>
          </a:xfrm>
        </p:spPr>
      </p:pic>
    </p:spTree>
    <p:extLst>
      <p:ext uri="{BB962C8B-B14F-4D97-AF65-F5344CB8AC3E}">
        <p14:creationId xmlns:p14="http://schemas.microsoft.com/office/powerpoint/2010/main" val="277178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OKULUMUZ HAKKINDA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 KAT SAYISI:4              SPORSALONU:VAR</a:t>
            </a:r>
          </a:p>
          <a:p>
            <a:r>
              <a:rPr lang="tr-TR" dirty="0" smtClean="0"/>
              <a:t>DERSLİK SAYISI:23               </a:t>
            </a:r>
          </a:p>
          <a:p>
            <a:r>
              <a:rPr lang="tr-TR" dirty="0" smtClean="0"/>
              <a:t>ÖĞRENCİ SAYISI:578</a:t>
            </a:r>
          </a:p>
          <a:p>
            <a:r>
              <a:rPr lang="tr-TR" dirty="0" smtClean="0"/>
              <a:t>9. SINIF ŞUBE  SAYISI:6</a:t>
            </a:r>
          </a:p>
          <a:p>
            <a:r>
              <a:rPr lang="tr-TR" dirty="0" smtClean="0"/>
              <a:t>PANSİYON:VAR</a:t>
            </a:r>
          </a:p>
          <a:p>
            <a:r>
              <a:rPr lang="tr-TR" dirty="0" smtClean="0"/>
              <a:t>KÜTÜPHANE:VAR</a:t>
            </a:r>
          </a:p>
          <a:p>
            <a:r>
              <a:rPr lang="tr-TR" dirty="0" smtClean="0"/>
              <a:t>KONFERANS SALONU:VAR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9647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  OKULUMUZA </a:t>
            </a:r>
            <a:r>
              <a:rPr lang="tr-TR" dirty="0" smtClean="0"/>
              <a:t>TEKRAR HOŞGELDİNİZ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DİNLEDİĞİNİZ İÇİN TEŞEKKÜRLER</a:t>
            </a:r>
          </a:p>
          <a:p>
            <a:endParaRPr lang="tr-TR" dirty="0"/>
          </a:p>
          <a:p>
            <a:r>
              <a:rPr lang="tr-TR" dirty="0" smtClean="0"/>
              <a:t>    HAMZA TARİ               EMRAH TOPÇU</a:t>
            </a:r>
          </a:p>
          <a:p>
            <a:endParaRPr lang="tr-TR" dirty="0" smtClean="0"/>
          </a:p>
          <a:p>
            <a:r>
              <a:rPr lang="tr-TR" dirty="0" smtClean="0"/>
              <a:t>PSK. DANIŞMAN VE REHBER ÖĞRETMEN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79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29600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3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0" y="404664"/>
            <a:ext cx="8062919" cy="5721499"/>
          </a:xfrm>
        </p:spPr>
      </p:pic>
    </p:spTree>
    <p:extLst>
      <p:ext uri="{BB962C8B-B14F-4D97-AF65-F5344CB8AC3E}">
        <p14:creationId xmlns:p14="http://schemas.microsoft.com/office/powerpoint/2010/main" val="5584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4" y="548680"/>
            <a:ext cx="8075491" cy="5577483"/>
          </a:xfrm>
        </p:spPr>
      </p:pic>
    </p:spTree>
    <p:extLst>
      <p:ext uri="{BB962C8B-B14F-4D97-AF65-F5344CB8AC3E}">
        <p14:creationId xmlns:p14="http://schemas.microsoft.com/office/powerpoint/2010/main" val="2072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7" y="692696"/>
            <a:ext cx="8358514" cy="5623493"/>
          </a:xfrm>
        </p:spPr>
      </p:pic>
    </p:spTree>
    <p:extLst>
      <p:ext uri="{BB962C8B-B14F-4D97-AF65-F5344CB8AC3E}">
        <p14:creationId xmlns:p14="http://schemas.microsoft.com/office/powerpoint/2010/main" val="29003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9" y="476672"/>
            <a:ext cx="8341626" cy="5832648"/>
          </a:xfrm>
        </p:spPr>
      </p:pic>
    </p:spTree>
    <p:extLst>
      <p:ext uri="{BB962C8B-B14F-4D97-AF65-F5344CB8AC3E}">
        <p14:creationId xmlns:p14="http://schemas.microsoft.com/office/powerpoint/2010/main" val="16515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5" y="476672"/>
            <a:ext cx="8618526" cy="5976664"/>
          </a:xfrm>
        </p:spPr>
      </p:pic>
    </p:spTree>
    <p:extLst>
      <p:ext uri="{BB962C8B-B14F-4D97-AF65-F5344CB8AC3E}">
        <p14:creationId xmlns:p14="http://schemas.microsoft.com/office/powerpoint/2010/main" val="12291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8" y="476672"/>
            <a:ext cx="8623788" cy="5832648"/>
          </a:xfrm>
        </p:spPr>
      </p:pic>
    </p:spTree>
    <p:extLst>
      <p:ext uri="{BB962C8B-B14F-4D97-AF65-F5344CB8AC3E}">
        <p14:creationId xmlns:p14="http://schemas.microsoft.com/office/powerpoint/2010/main" val="1632988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119</TotalTime>
  <Words>353</Words>
  <Application>Microsoft Office PowerPoint</Application>
  <PresentationFormat>Ekran Gösterisi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Döküm</vt:lpstr>
      <vt:lpstr>MUSTAFA YARDIMCI ANADOLU LİSESİ OKUL TANITIM SUNUSU</vt:lpstr>
      <vt:lpstr>OKULUMUZ HAKKINDA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Kınama cezasını gerektiren davranışlar ve fiiller şunlardır</vt:lpstr>
      <vt:lpstr>Okuldan 1-5 gün arasında kısa süreli uzaklaştırma cezasını gerektiren  davranışlar;</vt:lpstr>
      <vt:lpstr>Okul değiştirme cezasını gerektiren fiil ve davranışlar; </vt:lpstr>
      <vt:lpstr>Örgün eğitim dışına çıkarma cezasını gerektiren davranışlar; </vt:lpstr>
      <vt:lpstr>OKULUMUZ TEŞKİLATI</vt:lpstr>
      <vt:lpstr>PowerPoint Sunusu</vt:lpstr>
      <vt:lpstr>PowerPoint Sunusu</vt:lpstr>
      <vt:lpstr>PowerPoint Sunusu</vt:lpstr>
      <vt:lpstr>VE REHBERLİK SERVİSİ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MUSTAFA YARDIMCI ANADOLU LİSESİ OKUL TANITIM SUNUSU</dc:title>
  <cp:lastModifiedBy>Windows Kullanıcısı</cp:lastModifiedBy>
  <cp:revision>10</cp:revision>
  <dcterms:modified xsi:type="dcterms:W3CDTF">2020-11-03T07:58:36Z</dcterms:modified>
</cp:coreProperties>
</file>